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669088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000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>
      <p:cViewPr varScale="1">
        <p:scale>
          <a:sx n="128" d="100"/>
          <a:sy n="128" d="100"/>
        </p:scale>
        <p:origin x="76" y="7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31338"/>
            <a:ext cx="289083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FD93BD-1343-4003-A2A2-F3ABFA783BA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7886700" cy="90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611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73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 txBox="1">
            <a:spLocks/>
          </p:cNvSpPr>
          <p:nvPr userDrawn="1"/>
        </p:nvSpPr>
        <p:spPr>
          <a:xfrm>
            <a:off x="5795963" y="6294438"/>
            <a:ext cx="2808287" cy="44693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Liberating Structures</a:t>
            </a:r>
          </a:p>
          <a:p>
            <a:pPr algn="r"/>
            <a:r>
              <a:rPr lang="de-DE" altLang="de-DE" sz="800" dirty="0">
                <a:latin typeface="Arial" panose="020B0604020202020204" pitchFamily="34" charset="0"/>
                <a:cs typeface="Arial" panose="020B0604020202020204" pitchFamily="34" charset="0"/>
              </a:rPr>
              <a:t>Art.-Nr. 99.264.01</a:t>
            </a:r>
          </a:p>
        </p:txBody>
      </p:sp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358775" y="6300000"/>
            <a:ext cx="8245475" cy="0"/>
          </a:xfrm>
          <a:prstGeom prst="line">
            <a:avLst/>
          </a:prstGeom>
          <a:noFill/>
          <a:ln w="9525">
            <a:solidFill>
              <a:schemeClr val="bg2">
                <a:lumMod val="1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360000"/>
            <a:ext cx="8244000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3ABC18F-692F-43A3-A692-9ADC4155B5B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72000"/>
            <a:ext cx="2394000" cy="19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10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eratingstructures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Liberating Structures: Die Methoden in der Übersicht</a:t>
            </a:r>
          </a:p>
        </p:txBody>
      </p:sp>
      <p:pic>
        <p:nvPicPr>
          <p:cNvPr id="14" name="Grafik 13" descr="Ein Bild, das Text, Schwarzweiß, Schrift, Design enthält.&#10;&#10;Automatisch generierte Beschreibung">
            <a:extLst>
              <a:ext uri="{FF2B5EF4-FFF2-40B4-BE49-F238E27FC236}">
                <a16:creationId xmlns:a16="http://schemas.microsoft.com/office/drawing/2014/main" id="{32D90FF3-8FBC-C866-2287-B0B882A7E5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0728"/>
            <a:ext cx="5569686" cy="479197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DBD308D7-B0C7-7A69-9562-4DBFDA84AB0A}"/>
              </a:ext>
            </a:extLst>
          </p:cNvPr>
          <p:cNvSpPr txBox="1"/>
          <p:nvPr/>
        </p:nvSpPr>
        <p:spPr>
          <a:xfrm>
            <a:off x="251520" y="5949280"/>
            <a:ext cx="45159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Quelle: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www.liberatingstructures.com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000" dirty="0" err="1">
                <a:latin typeface="Arial" panose="020B0604020202020204" pitchFamily="34" charset="0"/>
                <a:cs typeface="Arial" panose="020B0604020202020204" pitchFamily="34" charset="0"/>
              </a:rPr>
              <a:t>Creatice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Commons BY-NC 4.0 </a:t>
            </a:r>
            <a:r>
              <a:rPr lang="de-DE" sz="1000" dirty="0" err="1">
                <a:latin typeface="Arial" panose="020B0604020202020204" pitchFamily="34" charset="0"/>
                <a:cs typeface="Arial" panose="020B0604020202020204" pitchFamily="34" charset="0"/>
              </a:rPr>
              <a:t>Deed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9634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-w-StandardGrafik2017.potx" id="{D90BE138-5E0B-4D24-848D-56096AB5F7D4}" vid="{65DADC8F-FAAE-421D-8C99-473E08C60941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b-w-PowerPoint-Standard-2022</Template>
  <TotalTime>0</TotalTime>
  <Words>21</Words>
  <Application>Microsoft Office PowerPoint</Application>
  <PresentationFormat>Bildschirmpräsentation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</vt:lpstr>
      <vt:lpstr>Liberating Structures: Die Methoden in der Übersicht</vt:lpstr>
    </vt:vector>
  </TitlesOfParts>
  <Company>b-wise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Liberating Structures: Die Methoden in der Übersicht</dc:title>
  <dc:subject>Liberating Structures</dc:subject>
  <dc:creator>www.business-wissen.de</dc:creator>
  <cp:lastModifiedBy>Jürgen Fleig</cp:lastModifiedBy>
  <cp:revision>2</cp:revision>
  <dcterms:created xsi:type="dcterms:W3CDTF">2024-03-08T08:43:25Z</dcterms:created>
  <dcterms:modified xsi:type="dcterms:W3CDTF">2024-03-08T08:48:41Z</dcterms:modified>
</cp:coreProperties>
</file>